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2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B48EC-CD29-4810-BF05-2E4F0A7F3B14}" type="datetimeFigureOut">
              <a:rPr lang="cs-CZ" smtClean="0"/>
              <a:t>01.12.2025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BF76AD-F5E7-49E8-B5BE-6EACF5EA62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071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8D183D-7CC4-2338-8E5A-A64B6CBE42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4635" y="4056967"/>
            <a:ext cx="11352605" cy="1686892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BE1D52E-4BFE-B0B0-C977-A0D3958FA7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4635" y="5828815"/>
            <a:ext cx="11352605" cy="1029185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Jméno autora</a:t>
            </a:r>
          </a:p>
        </p:txBody>
      </p:sp>
    </p:spTree>
    <p:extLst>
      <p:ext uri="{BB962C8B-B14F-4D97-AF65-F5344CB8AC3E}">
        <p14:creationId xmlns:p14="http://schemas.microsoft.com/office/powerpoint/2010/main" val="4218043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1C27ED-5473-784F-B516-A6280E5E5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37" y="1019645"/>
            <a:ext cx="11184555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C6D465-968D-D28C-26E2-F9EFFF3A5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638" y="2480145"/>
            <a:ext cx="11184556" cy="372815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7695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9C451B1-835B-209A-158B-F472C6768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C429BD5-0520-3C06-C526-92CACDBE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205194-F50E-59C8-A493-07859524E5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0B8CA-A9FE-47C2-8B37-F5BD924FE3AF}" type="datetimeFigureOut">
              <a:rPr lang="cs-CZ" smtClean="0"/>
              <a:t>01.12.2025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850ABB-6C58-BAA7-43A7-7BA43B75CF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96705B-CE73-940B-EBA9-E4A677D759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4A56-A441-4CD2-9787-D965A0DDAA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30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EF848A-EF1B-912F-02AB-977A864ECF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B279EA0-19DB-12B5-88F0-D75D53F192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747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613787-3F18-8930-6CE6-645D1B8B9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B65F08-1691-DD84-43EF-AFAAE0900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1728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gastro 2026">
      <a:dk1>
        <a:srgbClr val="1C3339"/>
      </a:dk1>
      <a:lt1>
        <a:srgbClr val="D5A67C"/>
      </a:lt1>
      <a:dk2>
        <a:srgbClr val="1E6675"/>
      </a:dk2>
      <a:lt2>
        <a:srgbClr val="E8E8E8"/>
      </a:lt2>
      <a:accent1>
        <a:srgbClr val="0069B4"/>
      </a:accent1>
      <a:accent2>
        <a:srgbClr val="21284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E6675"/>
      </a:hlink>
      <a:folHlink>
        <a:srgbClr val="1C333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stro-2026.potx" id="{10DB0BD4-7901-42F4-A5D5-3C0E715CCF0E}" vid="{4552C5F3-96F1-4363-BBD9-2AFE2C4543C8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200AF0503D3D4D87BABA505C0AF374" ma:contentTypeVersion="14" ma:contentTypeDescription="Vytvoří nový dokument" ma:contentTypeScope="" ma:versionID="6bf316874c94cc8261e86f2a714bb3e0">
  <xsd:schema xmlns:xsd="http://www.w3.org/2001/XMLSchema" xmlns:xs="http://www.w3.org/2001/XMLSchema" xmlns:p="http://schemas.microsoft.com/office/2006/metadata/properties" xmlns:ns2="a513db97-3a80-4656-972b-32c324371a38" xmlns:ns3="ba240c28-3ef8-4c5e-8b5c-407a0d059f95" targetNamespace="http://schemas.microsoft.com/office/2006/metadata/properties" ma:root="true" ma:fieldsID="ab4edfdef9ad4dcae7dd361934cf8831" ns2:_="" ns3:_="">
    <xsd:import namespace="a513db97-3a80-4656-972b-32c324371a38"/>
    <xsd:import namespace="ba240c28-3ef8-4c5e-8b5c-407a0d059f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3db97-3a80-4656-972b-32c324371a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e05d93c6-91d1-4233-9aa4-1c79e82c37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40c28-3ef8-4c5e-8b5c-407a0d059f9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9066885-257c-4c97-bd58-7d11eb922ffb}" ma:internalName="TaxCatchAll" ma:showField="CatchAllData" ma:web="ba240c28-3ef8-4c5e-8b5c-407a0d059f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240c28-3ef8-4c5e-8b5c-407a0d059f95" xsi:nil="true"/>
    <lcf76f155ced4ddcb4097134ff3c332f xmlns="a513db97-3a80-4656-972b-32c324371a3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4FE0B08-5FAD-41DB-B300-488959863AEE}"/>
</file>

<file path=customXml/itemProps2.xml><?xml version="1.0" encoding="utf-8"?>
<ds:datastoreItem xmlns:ds="http://schemas.openxmlformats.org/officeDocument/2006/customXml" ds:itemID="{B6841044-BEA5-424B-8779-7AEA42427F6B}"/>
</file>

<file path=customXml/itemProps3.xml><?xml version="1.0" encoding="utf-8"?>
<ds:datastoreItem xmlns:ds="http://schemas.openxmlformats.org/officeDocument/2006/customXml" ds:itemID="{F0666522-8627-421D-8004-7C0530E2F85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0</Words>
  <Application>Microsoft Office PowerPoint</Application>
  <PresentationFormat>Širokoúhlá obrazovka</PresentationFormat>
  <Paragraphs>0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Milan Matoušek</dc:creator>
  <cp:lastModifiedBy>Milan Matoušek</cp:lastModifiedBy>
  <cp:revision>2</cp:revision>
  <dcterms:created xsi:type="dcterms:W3CDTF">2025-12-01T12:12:08Z</dcterms:created>
  <dcterms:modified xsi:type="dcterms:W3CDTF">2025-12-01T12:43:22Z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0x010100BC200AF0503D3D4D87BABA505C0AF374</vt:lpwstr>
  </property>
</Properties>
</file>